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1" r:id="rId5"/>
    <p:sldId id="287" r:id="rId6"/>
    <p:sldId id="265" r:id="rId7"/>
    <p:sldId id="267" r:id="rId8"/>
    <p:sldId id="289" r:id="rId9"/>
    <p:sldId id="271" r:id="rId10"/>
    <p:sldId id="274" r:id="rId11"/>
    <p:sldId id="275" r:id="rId12"/>
    <p:sldId id="280" r:id="rId13"/>
    <p:sldId id="281" r:id="rId14"/>
    <p:sldId id="290" r:id="rId15"/>
    <p:sldId id="28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9" autoAdjust="0"/>
    <p:restoredTop sz="94660"/>
  </p:normalViewPr>
  <p:slideViewPr>
    <p:cSldViewPr>
      <p:cViewPr>
        <p:scale>
          <a:sx n="89" d="100"/>
          <a:sy n="89" d="100"/>
        </p:scale>
        <p:origin x="-288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27F1-B944-4E16-8B71-2DD491D778C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DEEDB-17A3-4183-BDEA-4A6445462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091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27F1-B944-4E16-8B71-2DD491D778C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DEEDB-17A3-4183-BDEA-4A6445462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169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27F1-B944-4E16-8B71-2DD491D778C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DEEDB-17A3-4183-BDEA-4A6445462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14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27F1-B944-4E16-8B71-2DD491D778C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DEEDB-17A3-4183-BDEA-4A6445462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180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27F1-B944-4E16-8B71-2DD491D778C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DEEDB-17A3-4183-BDEA-4A6445462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253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27F1-B944-4E16-8B71-2DD491D778C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DEEDB-17A3-4183-BDEA-4A6445462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026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27F1-B944-4E16-8B71-2DD491D778C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DEEDB-17A3-4183-BDEA-4A6445462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788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27F1-B944-4E16-8B71-2DD491D778C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DEEDB-17A3-4183-BDEA-4A6445462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137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27F1-B944-4E16-8B71-2DD491D778C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DEEDB-17A3-4183-BDEA-4A6445462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340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27F1-B944-4E16-8B71-2DD491D778C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DEEDB-17A3-4183-BDEA-4A6445462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791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27F1-B944-4E16-8B71-2DD491D778C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DEEDB-17A3-4183-BDEA-4A6445462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391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B27F1-B944-4E16-8B71-2DD491D778C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DEEDB-17A3-4183-BDEA-4A6445462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14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52120" y="332657"/>
            <a:ext cx="3168352" cy="5472607"/>
          </a:xfrm>
        </p:spPr>
        <p:txBody>
          <a:bodyPr>
            <a:normAutofit/>
          </a:bodyPr>
          <a:lstStyle/>
          <a:p>
            <a:r>
              <a:rPr lang="ru-RU" dirty="0" smtClean="0"/>
              <a:t>Символика</a:t>
            </a:r>
            <a:br>
              <a:rPr lang="ru-RU" dirty="0" smtClean="0"/>
            </a:br>
            <a:r>
              <a:rPr lang="ru-RU" dirty="0" smtClean="0"/>
              <a:t>Республики </a:t>
            </a:r>
            <a:br>
              <a:rPr lang="ru-RU" dirty="0" smtClean="0"/>
            </a:br>
            <a:r>
              <a:rPr lang="ru-RU" dirty="0" smtClean="0"/>
              <a:t>Адыгея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36096" y="5301208"/>
            <a:ext cx="3096344" cy="129614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  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5112568" cy="6408712"/>
          </a:xfrm>
          <a:prstGeom prst="rect">
            <a:avLst/>
          </a:prstGeom>
        </p:spPr>
      </p:pic>
      <p:pic>
        <p:nvPicPr>
          <p:cNvPr id="6" name="Минус - Адыги на земле своей живут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3401" y="5523045"/>
            <a:ext cx="402975" cy="44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84975" cy="6480720"/>
          </a:xfrm>
        </p:spPr>
      </p:pic>
    </p:spTree>
    <p:extLst>
      <p:ext uri="{BB962C8B-B14F-4D97-AF65-F5344CB8AC3E}">
        <p14:creationId xmlns:p14="http://schemas.microsoft.com/office/powerpoint/2010/main" val="26887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Гимн Адыгеи - Русская версия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8688" y="5529351"/>
            <a:ext cx="304800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7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355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1881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784976" cy="6552728"/>
          </a:xfrm>
        </p:spPr>
      </p:pic>
    </p:spTree>
    <p:extLst>
      <p:ext uri="{BB962C8B-B14F-4D97-AF65-F5344CB8AC3E}">
        <p14:creationId xmlns:p14="http://schemas.microsoft.com/office/powerpoint/2010/main" val="215033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67543" y="6052177"/>
            <a:ext cx="7632847" cy="545176"/>
          </a:xfrm>
        </p:spPr>
        <p:txBody>
          <a:bodyPr>
            <a:noAutofit/>
          </a:bodyPr>
          <a:lstStyle/>
          <a:p>
            <a:r>
              <a:rPr lang="ru-RU" sz="5400" dirty="0" smtClean="0"/>
              <a:t>Добро пожаловать!</a:t>
            </a:r>
            <a:endParaRPr lang="ru-RU" sz="5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33256"/>
          </a:xfrm>
        </p:spPr>
      </p:pic>
    </p:spTree>
    <p:extLst>
      <p:ext uri="{BB962C8B-B14F-4D97-AF65-F5344CB8AC3E}">
        <p14:creationId xmlns:p14="http://schemas.microsoft.com/office/powerpoint/2010/main" val="405933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Республика Адыгея – 01 регион   Российской Федерации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661248"/>
          </a:xfrm>
        </p:spPr>
      </p:pic>
    </p:spTree>
    <p:extLst>
      <p:ext uri="{BB962C8B-B14F-4D97-AF65-F5344CB8AC3E}">
        <p14:creationId xmlns:p14="http://schemas.microsoft.com/office/powerpoint/2010/main" val="147015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3467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3914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6555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6414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17032"/>
            <a:ext cx="3843907" cy="2903984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9907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Флаг  </a:t>
            </a:r>
            <a:r>
              <a:rPr lang="ru-RU" dirty="0" smtClean="0"/>
              <a:t>Республики </a:t>
            </a:r>
            <a:r>
              <a:rPr lang="ru-RU" dirty="0" smtClean="0"/>
              <a:t>Адыгея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904656"/>
          </a:xfrm>
        </p:spPr>
      </p:pic>
    </p:spTree>
    <p:extLst>
      <p:ext uri="{BB962C8B-B14F-4D97-AF65-F5344CB8AC3E}">
        <p14:creationId xmlns:p14="http://schemas.microsoft.com/office/powerpoint/2010/main" val="202726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Названия племен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7200800"/>
          </a:xfrm>
        </p:spPr>
      </p:pic>
    </p:spTree>
    <p:extLst>
      <p:ext uri="{BB962C8B-B14F-4D97-AF65-F5344CB8AC3E}">
        <p14:creationId xmlns:p14="http://schemas.microsoft.com/office/powerpoint/2010/main" val="127488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17</Words>
  <Application>Microsoft Office PowerPoint</Application>
  <PresentationFormat>Экран (4:3)</PresentationFormat>
  <Paragraphs>6</Paragraphs>
  <Slides>15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Символика Республики  Адыгея</vt:lpstr>
      <vt:lpstr>Республика Адыгея – 01 регион   Российской Федерации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Флаг  Республики Адыгея</vt:lpstr>
      <vt:lpstr>Названия племен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Добро пожаловать!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Символика Республики Адыгея.</dc:title>
  <dc:creator>sams1</dc:creator>
  <cp:lastModifiedBy>2</cp:lastModifiedBy>
  <cp:revision>21</cp:revision>
  <dcterms:created xsi:type="dcterms:W3CDTF">2021-11-10T10:53:18Z</dcterms:created>
  <dcterms:modified xsi:type="dcterms:W3CDTF">2022-02-15T15:25:22Z</dcterms:modified>
</cp:coreProperties>
</file>